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6" r:id="rId16"/>
    <p:sldId id="277" r:id="rId17"/>
    <p:sldId id="278" r:id="rId18"/>
    <p:sldId id="280" r:id="rId19"/>
    <p:sldId id="28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308F23-833F-C917-FBFD-DB8F869C28B6}" name="김도엽" initials="도김" userId="S::ehduq8661@cu.ac.kr::690bb26f-7e3b-4f5a-99eb-ccc1c45234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5E873-1D59-5E08-2CB8-2FC7B0370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B95CF2-CD9D-67A4-258E-297933E07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57B8BA-8A92-9C85-4204-A625CE95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5C12A-41AF-5F61-A05F-52D7F052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D83301-CF60-87C7-9865-D8F14F81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80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4A9BD-CB02-804F-4422-A9FED9A1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D10F03-95DB-F0F6-537D-62CE6254C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7EE04-39BF-31EA-FF5A-07588F2B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1405FF-2661-5190-9DDC-125C8279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DB393-82B3-0E92-7103-A9E409E2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189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E821A9-A03B-28A8-5D3C-88D0E803C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92DFCE-7FA4-AC62-2BF0-E8271DD62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74025-C1D4-6327-33F0-35B57957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21F78-899F-3B99-1810-D4D0E750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B34F0-4FD0-5977-C2FF-8DBD399A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95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8B0FB-885D-B152-5183-38B53EB1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43872-2944-B9BA-BB1C-1732A9201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412FF-F378-5CC2-43C5-DD129FD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9C3A8-B415-8097-B7E3-83261E3E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ADAA-8ED5-AF79-6590-60484FBC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94B2D-1F60-CFA8-8E1B-4554BAE4F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0B97A7-C002-4AFE-D8C1-582D009A0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DCA79-76CA-FAD5-8CCD-929A86A4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45E64-9D89-F469-2263-D588C287B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05018-E0D6-67AA-3AA8-3101D9E4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98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F9A73-79F6-4CFD-A813-3823A3D2A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7E9A2C-68D2-7180-5BE7-97469059A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436294-A248-A191-2DCA-BD7CF012A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04E272-CA78-8E46-907A-174E704F9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992041-B24A-2D2E-87F2-54FA5942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56D0CF-2875-5DE5-7F28-D6E4FE3B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2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403D0-11B3-D9CE-45C9-34D8DB4A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573E4F-E0D1-1139-D9C1-ED3AC9C7C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5B4DD-04B6-98EB-8712-7779AE358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BF1EF0-4613-911D-7971-8D59960FE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87F6DD-7BEF-D028-6742-173FA43E6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7F8786-7E6B-53DB-05DF-7FA0C8FF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1F36B0-BBEB-D2FD-16FB-4C05D730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94566F-4FE1-013B-6AE0-DFD2877B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0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B5107-A3EF-595F-8EFC-9CA788A3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56E516-A4E1-494D-3C82-675EF3B2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0F8395-D3F2-D088-60A5-5529BF1F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5244BF-2E38-CE1B-67B4-8FD0E161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08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926A3-F3DD-37B7-572F-EF452A9C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B7C54C-FB31-69CE-E85B-0C5CCB9C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75E97-9D44-E23F-C7D6-6C81CDD8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00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63834-DC0F-1EE6-A1E3-D9BCEA10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5D13B-EA73-35FF-129E-D82647547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5116E6-83B8-21B5-DAC0-5778E222B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316394-35A1-17A3-30ED-65942504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FEDAF6-B869-266D-5B17-1BFCD6B7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570D2B-C002-9FB6-089F-65C6F4C8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7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AD69A-C24D-EA9E-11D0-1FA85A94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F68467-5E46-0C8D-4818-EB41886EB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852665-817C-1B3B-58A3-9EB43AFB9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429EA2-882D-D4C7-AF9C-7D25C24C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03A4DA-B3A8-9EF4-E486-C20E1F24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E56BD-B445-D6C0-9E82-28DF461A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85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FDCF700-102A-A340-3911-FA496CF8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76D47C-1842-DD1E-EA87-D42E29560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79392F-6733-3F75-3B19-F5DCE63FE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11394-A16B-46E4-AD9B-B5E91D8E3447}" type="datetimeFigureOut">
              <a:rPr lang="ko-KR" altLang="en-US" smtClean="0"/>
              <a:t>2023-12-14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FF502-9158-5197-761A-EE6612936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512E12-50EB-8F17-B7B6-6E2B104C2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3B408-E752-47FF-97FE-CB72D29179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352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B3B27-7125-E637-60A1-F94BA9B5F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클라우드컴퓨팅</a:t>
            </a:r>
            <a:r>
              <a:rPr lang="ko-KR" altLang="en-US" dirty="0"/>
              <a:t>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369426-EF00-7B1E-573A-A207E4CE1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18113604 </a:t>
            </a:r>
            <a:r>
              <a:rPr lang="ko-KR" altLang="en-US" b="1" dirty="0"/>
              <a:t>김도엽</a:t>
            </a:r>
          </a:p>
        </p:txBody>
      </p:sp>
    </p:spTree>
    <p:extLst>
      <p:ext uri="{BB962C8B-B14F-4D97-AF65-F5344CB8AC3E}">
        <p14:creationId xmlns:p14="http://schemas.microsoft.com/office/powerpoint/2010/main" val="383872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97231" cy="1325563"/>
          </a:xfrm>
        </p:spPr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B-3</a:t>
            </a:r>
            <a:endParaRPr lang="ko-KR" altLang="en-US" dirty="0"/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263E34A-3289-DCA4-648D-BE84BFD6F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231" y="0"/>
            <a:ext cx="6052772" cy="6858000"/>
          </a:xfrm>
          <a:prstGeom prst="rect">
            <a:avLst/>
          </a:prstGeom>
        </p:spPr>
      </p:pic>
      <p:pic>
        <p:nvPicPr>
          <p:cNvPr id="11" name="그림 10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B65641E5-ECC3-58DC-8732-1617D89FF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73" y="747005"/>
            <a:ext cx="4315427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5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97231" cy="1325563"/>
          </a:xfrm>
        </p:spPr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B-3</a:t>
            </a:r>
            <a:endParaRPr lang="ko-KR" altLang="en-US" dirty="0"/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73CA66F-B1F7-CE4A-CA28-0467DDE51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04" y="662781"/>
            <a:ext cx="7868748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97231" cy="1325563"/>
          </a:xfrm>
        </p:spPr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B-3</a:t>
            </a:r>
            <a:endParaRPr lang="ko-KR" altLang="en-US" dirty="0"/>
          </a:p>
        </p:txBody>
      </p:sp>
      <p:pic>
        <p:nvPicPr>
          <p:cNvPr id="7" name="그림 6" descr="텍스트, 컴퓨터, 전자제품, 전자 기기이(가) 표시된 사진&#10;&#10;자동 생성된 설명">
            <a:extLst>
              <a:ext uri="{FF2B5EF4-FFF2-40B4-BE49-F238E27FC236}">
                <a16:creationId xmlns:a16="http://schemas.microsoft.com/office/drawing/2014/main" id="{FD2AADDE-9DA8-5A34-6A1B-2DAE83441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29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6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97231" cy="1325563"/>
          </a:xfrm>
        </p:spPr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B-4</a:t>
            </a:r>
            <a:endParaRPr lang="ko-KR" altLang="en-US" dirty="0"/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8ABF471-EC76-98F9-5020-59337B34E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5" y="1121789"/>
            <a:ext cx="4361988" cy="5112761"/>
          </a:xfrm>
          <a:prstGeom prst="rect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9569F87-10EA-78BC-8AA8-2B72B71F4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21" y="763112"/>
            <a:ext cx="7925906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1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97231" cy="1325563"/>
          </a:xfrm>
        </p:spPr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B-4</a:t>
            </a:r>
            <a:endParaRPr lang="ko-KR" altLang="en-US" dirty="0"/>
          </a:p>
        </p:txBody>
      </p:sp>
      <p:pic>
        <p:nvPicPr>
          <p:cNvPr id="5" name="그림 4" descr="텍스트, 컴퓨터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7BD82061-EED6-385F-0DF5-44AF4E15A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48" y="1077416"/>
            <a:ext cx="11371868" cy="525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4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76206" cy="1325563"/>
          </a:xfrm>
        </p:spPr>
        <p:txBody>
          <a:bodyPr/>
          <a:lstStyle/>
          <a:p>
            <a:r>
              <a:rPr lang="ko-KR" altLang="en-US" dirty="0"/>
              <a:t>챕터</a:t>
            </a:r>
            <a:r>
              <a:rPr lang="en-US" altLang="ko-KR" dirty="0"/>
              <a:t>4 </a:t>
            </a:r>
            <a:r>
              <a:rPr lang="ko-KR" altLang="en-US" dirty="0"/>
              <a:t>실습</a:t>
            </a:r>
          </a:p>
        </p:txBody>
      </p:sp>
      <p:pic>
        <p:nvPicPr>
          <p:cNvPr id="5" name="그림 4" descr="텍스트, 컴퓨터, 노트북, 전자제품이(가) 표시된 사진&#10;&#10;자동 생성된 설명">
            <a:extLst>
              <a:ext uri="{FF2B5EF4-FFF2-40B4-BE49-F238E27FC236}">
                <a16:creationId xmlns:a16="http://schemas.microsoft.com/office/drawing/2014/main" id="{B2D725E0-25AD-AE1B-B0AD-FF58F371F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75" y="646546"/>
            <a:ext cx="4173681" cy="5564908"/>
          </a:xfrm>
          <a:prstGeom prst="rect">
            <a:avLst/>
          </a:prstGeom>
        </p:spPr>
      </p:pic>
      <p:pic>
        <p:nvPicPr>
          <p:cNvPr id="7" name="그림 6" descr="텍스트, 전자제품, 컴퓨터, 전자 기기이(가) 표시된 사진&#10;&#10;자동 생성된 설명">
            <a:extLst>
              <a:ext uri="{FF2B5EF4-FFF2-40B4-BE49-F238E27FC236}">
                <a16:creationId xmlns:a16="http://schemas.microsoft.com/office/drawing/2014/main" id="{83611F2C-B3C0-F959-7441-C99E82456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5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76206" cy="1325563"/>
          </a:xfrm>
        </p:spPr>
        <p:txBody>
          <a:bodyPr/>
          <a:lstStyle/>
          <a:p>
            <a:r>
              <a:rPr lang="ko-KR" altLang="en-US" dirty="0"/>
              <a:t>챕터</a:t>
            </a:r>
            <a:r>
              <a:rPr lang="en-US" altLang="ko-KR" dirty="0"/>
              <a:t>5 </a:t>
            </a:r>
            <a:r>
              <a:rPr lang="ko-KR" altLang="en-US" dirty="0"/>
              <a:t>실습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A8BFD31-35C8-A409-D4A4-9B4911BCF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3" y="981394"/>
            <a:ext cx="6363588" cy="5763429"/>
          </a:xfrm>
          <a:prstGeom prst="rect">
            <a:avLst/>
          </a:prstGeom>
        </p:spPr>
      </p:pic>
      <p:pic>
        <p:nvPicPr>
          <p:cNvPr id="8" name="그림 7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26F296C-A830-9002-0E81-ECE97A3B3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54" y="1325563"/>
            <a:ext cx="4944165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7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76206" cy="1325563"/>
          </a:xfrm>
        </p:spPr>
        <p:txBody>
          <a:bodyPr/>
          <a:lstStyle/>
          <a:p>
            <a:r>
              <a:rPr lang="ko-KR" altLang="en-US" dirty="0"/>
              <a:t>챕터</a:t>
            </a:r>
            <a:r>
              <a:rPr lang="en-US" altLang="ko-KR" dirty="0"/>
              <a:t>5 </a:t>
            </a:r>
            <a:r>
              <a:rPr lang="ko-KR" altLang="en-US" dirty="0"/>
              <a:t>실습</a:t>
            </a:r>
            <a:r>
              <a:rPr lang="en-US" altLang="ko-KR" dirty="0"/>
              <a:t>-1</a:t>
            </a:r>
            <a:endParaRPr lang="ko-KR" altLang="en-US" dirty="0"/>
          </a:p>
        </p:txBody>
      </p:sp>
      <p:pic>
        <p:nvPicPr>
          <p:cNvPr id="5" name="그림 4" descr="전자제품, 컴퓨터 구성 요소, 컴퓨터 하드웨어, 케이블이(가) 표시된 사진&#10;&#10;자동 생성된 설명">
            <a:extLst>
              <a:ext uri="{FF2B5EF4-FFF2-40B4-BE49-F238E27FC236}">
                <a16:creationId xmlns:a16="http://schemas.microsoft.com/office/drawing/2014/main" id="{57F8664B-13BF-24A1-080E-9EBEC23FB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8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76206" cy="1325563"/>
          </a:xfrm>
        </p:spPr>
        <p:txBody>
          <a:bodyPr/>
          <a:lstStyle/>
          <a:p>
            <a:r>
              <a:rPr lang="ko-KR" altLang="en-US" dirty="0"/>
              <a:t>챕터</a:t>
            </a:r>
            <a:r>
              <a:rPr lang="en-US" altLang="ko-KR" dirty="0"/>
              <a:t>5 </a:t>
            </a:r>
            <a:r>
              <a:rPr lang="ko-KR" altLang="en-US" dirty="0"/>
              <a:t>실습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2B3FE56-60CF-2391-249B-1CE198151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5" y="1140836"/>
            <a:ext cx="5300784" cy="5643272"/>
          </a:xfrm>
          <a:prstGeom prst="rect">
            <a:avLst/>
          </a:prstGeom>
        </p:spPr>
      </p:pic>
      <p:pic>
        <p:nvPicPr>
          <p:cNvPr id="7" name="그림 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6E62F53C-0DF1-CBD5-DF36-175F7DBE8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52" y="801573"/>
            <a:ext cx="5096586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75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76206" cy="1325563"/>
          </a:xfrm>
        </p:spPr>
        <p:txBody>
          <a:bodyPr/>
          <a:lstStyle/>
          <a:p>
            <a:r>
              <a:rPr lang="ko-KR" altLang="en-US" dirty="0"/>
              <a:t>챕터</a:t>
            </a:r>
            <a:r>
              <a:rPr lang="en-US" altLang="ko-KR" dirty="0"/>
              <a:t>5 </a:t>
            </a:r>
            <a:r>
              <a:rPr lang="ko-KR" altLang="en-US" dirty="0"/>
              <a:t>실습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pic>
        <p:nvPicPr>
          <p:cNvPr id="4" name="그림 3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1F10F8A-C287-3CA1-A0EB-B50AD4AB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21" y="393394"/>
            <a:ext cx="8094949" cy="607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B4FC6-7B64-26A8-8893-06B07090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92" y="115216"/>
            <a:ext cx="10515600" cy="1325563"/>
          </a:xfrm>
        </p:spPr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A </a:t>
            </a:r>
            <a:endParaRPr lang="ko-KR" altLang="en-US" dirty="0"/>
          </a:p>
        </p:txBody>
      </p:sp>
      <p:pic>
        <p:nvPicPr>
          <p:cNvPr id="5" name="내용 개체 틀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FC1E91F-BCC1-6B3B-DC2D-6A47A98D0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467"/>
            <a:ext cx="5700362" cy="5620533"/>
          </a:xfrm>
        </p:spPr>
      </p:pic>
      <p:pic>
        <p:nvPicPr>
          <p:cNvPr id="7" name="그림 6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DA8EABA8-96BC-5DC3-BD4C-FD830C7B3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45" y="1237467"/>
            <a:ext cx="6441155" cy="56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6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B0F55-390A-6F59-81C5-5F79056C1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25" y="231775"/>
            <a:ext cx="1743653" cy="1325563"/>
          </a:xfrm>
        </p:spPr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A</a:t>
            </a:r>
            <a:endParaRPr lang="ko-KR" altLang="en-US" dirty="0"/>
          </a:p>
        </p:txBody>
      </p:sp>
      <p:pic>
        <p:nvPicPr>
          <p:cNvPr id="5" name="내용 개체 틀 4" descr="텍스트, 컴퓨터, 노트북, 컴퓨터 하드웨어이(가) 표시된 사진&#10;&#10;자동 생성된 설명">
            <a:extLst>
              <a:ext uri="{FF2B5EF4-FFF2-40B4-BE49-F238E27FC236}">
                <a16:creationId xmlns:a16="http://schemas.microsoft.com/office/drawing/2014/main" id="{C234710A-2F90-2ABA-B20D-3D6A6A6FE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25" y="1260932"/>
            <a:ext cx="5558543" cy="4168907"/>
          </a:xfrm>
        </p:spPr>
      </p:pic>
      <p:pic>
        <p:nvPicPr>
          <p:cNvPr id="7" name="그림 6" descr="텍스트, 컴퓨터, 노트북, 전자제품이(가) 표시된 사진&#10;&#10;자동 생성된 설명">
            <a:extLst>
              <a:ext uri="{FF2B5EF4-FFF2-40B4-BE49-F238E27FC236}">
                <a16:creationId xmlns:a16="http://schemas.microsoft.com/office/drawing/2014/main" id="{37301F9A-D86C-FAAC-5A70-5F12FDA6C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" y="1260933"/>
            <a:ext cx="5558540" cy="4168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F300BC-AAA8-59C2-A48B-C8A454E6F41F}"/>
              </a:ext>
            </a:extLst>
          </p:cNvPr>
          <p:cNvSpPr txBox="1"/>
          <p:nvPr/>
        </p:nvSpPr>
        <p:spPr>
          <a:xfrm>
            <a:off x="2557770" y="542983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ON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47908-2002-9F5D-5FAA-16647C60CC9E}"/>
              </a:ext>
            </a:extLst>
          </p:cNvPr>
          <p:cNvSpPr txBox="1"/>
          <p:nvPr/>
        </p:nvSpPr>
        <p:spPr>
          <a:xfrm>
            <a:off x="8426885" y="541240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LED OFF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372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B-1</a:t>
            </a:r>
            <a:endParaRPr lang="ko-KR" altLang="en-US" dirty="0"/>
          </a:p>
        </p:txBody>
      </p:sp>
      <p:pic>
        <p:nvPicPr>
          <p:cNvPr id="11" name="그림 1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9584BFE-4C03-AA7A-F1C8-4CDE400C7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747" y="0"/>
            <a:ext cx="6485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0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B-1</a:t>
            </a:r>
            <a:endParaRPr lang="ko-KR" altLang="en-US" dirty="0"/>
          </a:p>
        </p:txBody>
      </p:sp>
      <p:pic>
        <p:nvPicPr>
          <p:cNvPr id="6" name="그림 5" descr="텍스트, 전자제품, 컴퓨터, 전자 기기이(가) 표시된 사진&#10;&#10;자동 생성된 설명">
            <a:extLst>
              <a:ext uri="{FF2B5EF4-FFF2-40B4-BE49-F238E27FC236}">
                <a16:creationId xmlns:a16="http://schemas.microsoft.com/office/drawing/2014/main" id="{5B6844B2-A7B9-0669-B352-F9C513000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450" y="182562"/>
            <a:ext cx="8657167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1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B-1</a:t>
            </a:r>
            <a:endParaRPr lang="ko-KR" altLang="en-US" dirty="0"/>
          </a:p>
        </p:txBody>
      </p:sp>
      <p:pic>
        <p:nvPicPr>
          <p:cNvPr id="3" name="내용 개체 틀 4" descr="텍스트, 전자제품,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1AFB00EF-15F3-D900-2FA5-CBF3B35BA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19" y="498119"/>
            <a:ext cx="7815681" cy="5861761"/>
          </a:xfrm>
        </p:spPr>
      </p:pic>
    </p:spTree>
    <p:extLst>
      <p:ext uri="{BB962C8B-B14F-4D97-AF65-F5344CB8AC3E}">
        <p14:creationId xmlns:p14="http://schemas.microsoft.com/office/powerpoint/2010/main" val="3693465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B-2</a:t>
            </a:r>
            <a:endParaRPr lang="ko-KR" altLang="en-US" dirty="0"/>
          </a:p>
        </p:txBody>
      </p:sp>
      <p:pic>
        <p:nvPicPr>
          <p:cNvPr id="7" name="내용 개체 틀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4850F56-7829-907E-297C-1D3D4BBB0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98" y="105700"/>
            <a:ext cx="4387936" cy="5079370"/>
          </a:xfr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E6F959C-C1BC-CE0F-E505-AF99B8B83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812" y="2011100"/>
            <a:ext cx="3664683" cy="3173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7916F3-5ECE-28F1-657E-ED136EF0EAF2}"/>
              </a:ext>
            </a:extLst>
          </p:cNvPr>
          <p:cNvSpPr txBox="1"/>
          <p:nvPr/>
        </p:nvSpPr>
        <p:spPr>
          <a:xfrm>
            <a:off x="6436411" y="5320816"/>
            <a:ext cx="334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소스코드</a:t>
            </a:r>
          </a:p>
        </p:txBody>
      </p:sp>
    </p:spTree>
    <p:extLst>
      <p:ext uri="{BB962C8B-B14F-4D97-AF65-F5344CB8AC3E}">
        <p14:creationId xmlns:p14="http://schemas.microsoft.com/office/powerpoint/2010/main" val="92333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B-2</a:t>
            </a:r>
            <a:endParaRPr lang="ko-KR" altLang="en-US" dirty="0"/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DB58D7B5-73CB-0FE7-1057-64F3C47F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217" y="0"/>
            <a:ext cx="621178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02053E-EBA6-3231-C346-5146FCFB94AC}"/>
              </a:ext>
            </a:extLst>
          </p:cNvPr>
          <p:cNvSpPr txBox="1"/>
          <p:nvPr/>
        </p:nvSpPr>
        <p:spPr>
          <a:xfrm>
            <a:off x="3242665" y="4089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45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65737-4676-F755-DF9D-827DD4F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기말</a:t>
            </a:r>
            <a:r>
              <a:rPr lang="en-US" altLang="ko-KR" dirty="0"/>
              <a:t>B-2</a:t>
            </a:r>
            <a:endParaRPr lang="ko-KR" altLang="en-US" dirty="0"/>
          </a:p>
        </p:txBody>
      </p:sp>
      <p:pic>
        <p:nvPicPr>
          <p:cNvPr id="6" name="그림 5" descr="텍스트, 전자제품, 컴퓨터, 컴퓨터 하드웨어이(가) 표시된 사진&#10;&#10;자동 생성된 설명">
            <a:extLst>
              <a:ext uri="{FF2B5EF4-FFF2-40B4-BE49-F238E27FC236}">
                <a16:creationId xmlns:a16="http://schemas.microsoft.com/office/drawing/2014/main" id="{3245AE58-A50D-7184-2ED3-211FD8878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0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60</Words>
  <Application>Microsoft Office PowerPoint</Application>
  <PresentationFormat>와이드스크린</PresentationFormat>
  <Paragraphs>24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클라우드컴퓨팅 보고서</vt:lpstr>
      <vt:lpstr>기말A </vt:lpstr>
      <vt:lpstr>기말A</vt:lpstr>
      <vt:lpstr>기말B-1</vt:lpstr>
      <vt:lpstr>기말B-1</vt:lpstr>
      <vt:lpstr>기말B-1</vt:lpstr>
      <vt:lpstr>기말B-2</vt:lpstr>
      <vt:lpstr>기말B-2</vt:lpstr>
      <vt:lpstr>기말B-2</vt:lpstr>
      <vt:lpstr>기말B-3</vt:lpstr>
      <vt:lpstr>기말B-3</vt:lpstr>
      <vt:lpstr>기말B-3</vt:lpstr>
      <vt:lpstr>기말B-4</vt:lpstr>
      <vt:lpstr>기말B-4</vt:lpstr>
      <vt:lpstr>챕터4 실습</vt:lpstr>
      <vt:lpstr>챕터5 실습-1</vt:lpstr>
      <vt:lpstr>챕터5 실습-1</vt:lpstr>
      <vt:lpstr>챕터5 실습-2</vt:lpstr>
      <vt:lpstr>챕터5 실습-2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클라우드컴퓨팅 보고서</dc:title>
  <dc:creator>김도엽</dc:creator>
  <cp:lastModifiedBy>김도엽</cp:lastModifiedBy>
  <cp:revision>7</cp:revision>
  <dcterms:created xsi:type="dcterms:W3CDTF">2023-12-13T13:57:11Z</dcterms:created>
  <dcterms:modified xsi:type="dcterms:W3CDTF">2023-12-13T15:22:01Z</dcterms:modified>
</cp:coreProperties>
</file>